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2503fc4d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2503fc4d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2503fc4d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62503fc4d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alsamiq-wireframes.appspot.com/?state=%7B%22ids%22:%5B%221f-V6GIumE5rXdaMN4mjyVi_DmW1Nvd_Y%22%5D,%22action%22:%22open%22%7D&amp;shortID=Mast-2278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MLB Betting Prediction Web App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450" y="33510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statistics and correlational data compared to betting site odds to predict the best choice for bets on MLB games.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Outcomes of MLB Games</a:t>
            </a:r>
            <a:endParaRPr/>
          </a:p>
        </p:txBody>
      </p:sp>
      <p:sp>
        <p:nvSpPr>
          <p:cNvPr id="146" name="Google Shape;146;p18"/>
          <p:cNvSpPr txBox="1"/>
          <p:nvPr>
            <p:ph idx="2" type="body"/>
          </p:nvPr>
        </p:nvSpPr>
        <p:spPr>
          <a:xfrm>
            <a:off x="5174225" y="6495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When it comes to predicting the outcomes of a baseball game, there are many variables to consider that can be difficult to track and find correlations in.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are many precise and specific stats tracked in the MLB, for individual players and teams as a whole, that may be difficult for the casual observer to assign importance in predictions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both casual and serious spectators, the sheer amount of data to consider in making predictions can be overwhelming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152" name="Google Shape;152;p19"/>
          <p:cNvSpPr txBox="1"/>
          <p:nvPr>
            <p:ph idx="2" type="body"/>
          </p:nvPr>
        </p:nvSpPr>
        <p:spPr>
          <a:xfrm>
            <a:off x="5174225" y="10590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Personal Interests, ambitions and capabilities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Big Data / Data Analytics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Underdeveloped field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Econometrics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Baseball statistics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techniques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58" name="Google Shape;158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The goal is to use large data sets to make predictions using</a:t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API calls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Data Science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Regressions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Machine Learning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Databases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730000" y="1318650"/>
            <a:ext cx="3300900" cy="10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API?</a:t>
            </a:r>
            <a:endParaRPr b="0" sz="3000"/>
          </a:p>
        </p:txBody>
      </p:sp>
      <p:sp>
        <p:nvSpPr>
          <p:cNvPr id="164" name="Google Shape;164;p21"/>
          <p:cNvSpPr txBox="1"/>
          <p:nvPr>
            <p:ph idx="1" type="subTitle"/>
          </p:nvPr>
        </p:nvSpPr>
        <p:spPr>
          <a:xfrm>
            <a:off x="730000" y="2029275"/>
            <a:ext cx="3300900" cy="14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/>
              <a:t>mysportsfeeds.com</a:t>
            </a:r>
            <a:endParaRPr sz="2400"/>
          </a:p>
        </p:txBody>
      </p:sp>
      <p:pic>
        <p:nvPicPr>
          <p:cNvPr id="165" name="Google Shape;1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75" y="2936425"/>
            <a:ext cx="2207075" cy="220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6850" y="1159557"/>
            <a:ext cx="4636700" cy="398394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 txBox="1"/>
          <p:nvPr/>
        </p:nvSpPr>
        <p:spPr>
          <a:xfrm>
            <a:off x="4614400" y="56250"/>
            <a:ext cx="10929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 have limited options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21"/>
          <p:cNvSpPr txBox="1"/>
          <p:nvPr/>
        </p:nvSpPr>
        <p:spPr>
          <a:xfrm>
            <a:off x="5546125" y="90600"/>
            <a:ext cx="14796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$1 a month for non-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commercial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use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21"/>
          <p:cNvSpPr txBox="1"/>
          <p:nvPr/>
        </p:nvSpPr>
        <p:spPr>
          <a:xfrm>
            <a:off x="7438450" y="225725"/>
            <a:ext cx="11778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Provides more than enough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/>
          <p:nvPr/>
        </p:nvSpPr>
        <p:spPr>
          <a:xfrm>
            <a:off x="0" y="125"/>
            <a:ext cx="9144000" cy="718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2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2245300" y="105725"/>
            <a:ext cx="4593900" cy="5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Example of Results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7" name="Google Shape;177;p2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6425" y="909625"/>
            <a:ext cx="5238750" cy="33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 txBox="1"/>
          <p:nvPr/>
        </p:nvSpPr>
        <p:spPr>
          <a:xfrm>
            <a:off x="5812600" y="14358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Possible Additional Results:</a:t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Best bets based on odds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Over/Under predictions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Safety vs. Risk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Estimated runs in an inning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727800" y="1322450"/>
            <a:ext cx="7688400" cy="264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Appeals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b="0" lang="en" sz="1800">
                <a:solidFill>
                  <a:srgbClr val="FFFFFF"/>
                </a:solidFill>
              </a:rPr>
              <a:t>Beginners trying to get into betting world</a:t>
            </a:r>
            <a:endParaRPr b="0"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b="0" lang="en" sz="1800">
                <a:solidFill>
                  <a:srgbClr val="FFFFFF"/>
                </a:solidFill>
              </a:rPr>
              <a:t>People interested in the sport/invested in fantasy baseball</a:t>
            </a:r>
            <a:endParaRPr b="0"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b="0" lang="en" sz="1800">
                <a:solidFill>
                  <a:srgbClr val="FFFFFF"/>
                </a:solidFill>
              </a:rPr>
              <a:t>Veterans trying to compare our information with other predictive sites information</a:t>
            </a:r>
            <a:endParaRPr b="0"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b="0" lang="en" sz="1800">
                <a:solidFill>
                  <a:srgbClr val="FFFFFF"/>
                </a:solidFill>
              </a:rPr>
              <a:t>Fan trying to buy tickets to a winning game</a:t>
            </a:r>
            <a:endParaRPr b="0" sz="1800"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Moving Forward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Create an algorithm that is as accurate as possible</a:t>
            </a:r>
            <a:endParaRPr b="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0" lang="en" sz="1800"/>
              <a:t>Know how to use statistics/data in the best way to decide the winner</a:t>
            </a:r>
            <a:endParaRPr b="0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Give accurate predictions</a:t>
            </a:r>
            <a:endParaRPr b="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0" lang="en" sz="1800"/>
              <a:t>Make information easy to digest for users</a:t>
            </a:r>
            <a:endParaRPr b="0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Stretch goal: continue making algorithms for the service to provide more specific predictions, and expand to more sports</a:t>
            </a:r>
            <a:endParaRPr b="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0" lang="en" sz="1800"/>
              <a:t>For example, how many runs will be scored in each inning</a:t>
            </a:r>
            <a:endParaRPr b="0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